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7" r:id="rId2"/>
  </p:sldMasterIdLst>
  <p:notesMasterIdLst>
    <p:notesMasterId r:id="rId16"/>
  </p:notesMasterIdLst>
  <p:handoutMasterIdLst>
    <p:handoutMasterId r:id="rId17"/>
  </p:handoutMasterIdLst>
  <p:sldIdLst>
    <p:sldId id="356" r:id="rId3"/>
    <p:sldId id="358" r:id="rId4"/>
    <p:sldId id="352" r:id="rId5"/>
    <p:sldId id="373" r:id="rId6"/>
    <p:sldId id="376" r:id="rId7"/>
    <p:sldId id="374" r:id="rId8"/>
    <p:sldId id="375" r:id="rId9"/>
    <p:sldId id="377" r:id="rId10"/>
    <p:sldId id="378" r:id="rId11"/>
    <p:sldId id="360" r:id="rId12"/>
    <p:sldId id="379" r:id="rId13"/>
    <p:sldId id="363" r:id="rId14"/>
    <p:sldId id="263" r:id="rId15"/>
  </p:sldIdLst>
  <p:sldSz cx="9144000" cy="5143500" type="screen16x9"/>
  <p:notesSz cx="6858000" cy="9144000"/>
  <p:embeddedFontLst>
    <p:embeddedFont>
      <p:font typeface="Raleway Black" panose="020B0604020202020204" charset="0"/>
      <p:bold r:id="rId18"/>
    </p:embeddedFont>
    <p:embeddedFont>
      <p:font typeface="Calibri Light" panose="020F0302020204030204" pitchFamily="34" charset="0"/>
      <p:regular r:id="rId19"/>
      <p:italic r:id="rId20"/>
    </p:embeddedFont>
    <p:embeddedFont>
      <p:font typeface="Calibri" panose="020F0502020204030204" pitchFamily="34" charset="0"/>
      <p:regular r:id="rId21"/>
      <p:bold r:id="rId22"/>
      <p:italic r:id="rId23"/>
      <p:boldItalic r:id="rId24"/>
    </p:embeddedFont>
  </p:embeddedFontLst>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5" userDrawn="1">
          <p15:clr>
            <a:srgbClr val="A4A3A4"/>
          </p15:clr>
        </p15:guide>
        <p15:guide id="2" pos="28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B4D"/>
    <a:srgbClr val="81F384"/>
    <a:srgbClr val="99F59B"/>
    <a:srgbClr val="B9B8B9"/>
    <a:srgbClr val="1E8111"/>
    <a:srgbClr val="E8E7E9"/>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62500" autoAdjust="0"/>
  </p:normalViewPr>
  <p:slideViewPr>
    <p:cSldViewPr snapToGrid="0" snapToObjects="1" showGuides="1">
      <p:cViewPr varScale="1">
        <p:scale>
          <a:sx n="116" d="100"/>
          <a:sy n="116" d="100"/>
        </p:scale>
        <p:origin x="614" y="254"/>
      </p:cViewPr>
      <p:guideLst>
        <p:guide orient="horz" pos="1665"/>
        <p:guide pos="2835"/>
      </p:guideLst>
    </p:cSldViewPr>
  </p:slideViewPr>
  <p:notesTextViewPr>
    <p:cViewPr>
      <p:scale>
        <a:sx n="1" d="1"/>
        <a:sy n="1" d="1"/>
      </p:scale>
      <p:origin x="0" y="0"/>
    </p:cViewPr>
  </p:notesTextViewPr>
  <p:sorterViewPr>
    <p:cViewPr>
      <p:scale>
        <a:sx n="150" d="100"/>
        <a:sy n="150" d="100"/>
      </p:scale>
      <p:origin x="0" y="-13824"/>
    </p:cViewPr>
  </p:sorterViewPr>
  <p:notesViewPr>
    <p:cSldViewPr snapToGrid="0" snapToObjects="1" showGuides="1">
      <p:cViewPr varScale="1">
        <p:scale>
          <a:sx n="97" d="100"/>
          <a:sy n="97"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24/12/2019</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21A30-4CC4-49E4-B147-03AC43CBFBC5}" type="datetimeFigureOut">
              <a:rPr lang="en-US" smtClean="0"/>
              <a:t>12/24/2019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FD8B9-163A-434E-9B5F-E40F25E6CF4D}" type="slidenum">
              <a:rPr lang="en-US" smtClean="0"/>
              <a:t>‹#›</a:t>
            </a:fld>
            <a:endParaRPr lang="en-US"/>
          </a:p>
        </p:txBody>
      </p:sp>
    </p:spTree>
    <p:extLst>
      <p:ext uri="{BB962C8B-B14F-4D97-AF65-F5344CB8AC3E}">
        <p14:creationId xmlns:p14="http://schemas.microsoft.com/office/powerpoint/2010/main" val="321253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3</a:t>
            </a:fld>
            <a:endParaRPr lang="en-US"/>
          </a:p>
        </p:txBody>
      </p:sp>
    </p:spTree>
    <p:extLst>
      <p:ext uri="{BB962C8B-B14F-4D97-AF65-F5344CB8AC3E}">
        <p14:creationId xmlns:p14="http://schemas.microsoft.com/office/powerpoint/2010/main" val="19173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4</a:t>
            </a:fld>
            <a:endParaRPr lang="en-US"/>
          </a:p>
        </p:txBody>
      </p:sp>
    </p:spTree>
    <p:extLst>
      <p:ext uri="{BB962C8B-B14F-4D97-AF65-F5344CB8AC3E}">
        <p14:creationId xmlns:p14="http://schemas.microsoft.com/office/powerpoint/2010/main" val="53317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5</a:t>
            </a:fld>
            <a:endParaRPr lang="en-US"/>
          </a:p>
        </p:txBody>
      </p:sp>
    </p:spTree>
    <p:extLst>
      <p:ext uri="{BB962C8B-B14F-4D97-AF65-F5344CB8AC3E}">
        <p14:creationId xmlns:p14="http://schemas.microsoft.com/office/powerpoint/2010/main" val="19196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6</a:t>
            </a:fld>
            <a:endParaRPr lang="en-US"/>
          </a:p>
        </p:txBody>
      </p:sp>
    </p:spTree>
    <p:extLst>
      <p:ext uri="{BB962C8B-B14F-4D97-AF65-F5344CB8AC3E}">
        <p14:creationId xmlns:p14="http://schemas.microsoft.com/office/powerpoint/2010/main" val="218636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7</a:t>
            </a:fld>
            <a:endParaRPr lang="en-US"/>
          </a:p>
        </p:txBody>
      </p:sp>
    </p:spTree>
    <p:extLst>
      <p:ext uri="{BB962C8B-B14F-4D97-AF65-F5344CB8AC3E}">
        <p14:creationId xmlns:p14="http://schemas.microsoft.com/office/powerpoint/2010/main" val="2652378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8</a:t>
            </a:fld>
            <a:endParaRPr lang="en-US"/>
          </a:p>
        </p:txBody>
      </p:sp>
    </p:spTree>
    <p:extLst>
      <p:ext uri="{BB962C8B-B14F-4D97-AF65-F5344CB8AC3E}">
        <p14:creationId xmlns:p14="http://schemas.microsoft.com/office/powerpoint/2010/main" val="206621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9</a:t>
            </a:fld>
            <a:endParaRPr lang="en-US"/>
          </a:p>
        </p:txBody>
      </p:sp>
    </p:spTree>
    <p:extLst>
      <p:ext uri="{BB962C8B-B14F-4D97-AF65-F5344CB8AC3E}">
        <p14:creationId xmlns:p14="http://schemas.microsoft.com/office/powerpoint/2010/main" val="182542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78101593"/>
      </p:ext>
    </p:extLst>
  </p:cSld>
  <p:clrMapOvr>
    <a:masterClrMapping/>
  </p:clrMapOvr>
  <p:extLst>
    <p:ext uri="{DCECCB84-F9BA-43D5-87BE-67443E8EF086}">
      <p15:sldGuideLst xmlns:p15="http://schemas.microsoft.com/office/powerpoint/2012/main">
        <p15:guide id="1" pos="2880" userDrawn="1">
          <p15:clr>
            <a:srgbClr val="FBAE40"/>
          </p15:clr>
        </p15:guide>
        <p15:guide id="2" pos="317" userDrawn="1">
          <p15:clr>
            <a:srgbClr val="FBAE40"/>
          </p15:clr>
        </p15:guide>
        <p15:guide id="3" pos="5534" userDrawn="1">
          <p15:clr>
            <a:srgbClr val="FBAE40"/>
          </p15:clr>
        </p15:guide>
        <p15:guide id="4" orient="horz" pos="32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44202"/>
            <a:ext cx="6855923" cy="1038746"/>
          </a:xfrm>
          <a:prstGeom prst="rect">
            <a:avLst/>
          </a:prstGeom>
        </p:spPr>
        <p:txBody>
          <a:bodyPr wrap="square" lIns="0" tIns="0" rIns="0" bIns="0" anchor="t" anchorCtr="0">
            <a:spAutoFit/>
          </a:bodyP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12" name="Marcador de texto 7"/>
          <p:cNvSpPr>
            <a:spLocks noGrp="1"/>
          </p:cNvSpPr>
          <p:nvPr>
            <p:ph type="body" sz="quarter" idx="11" hasCustomPrompt="1"/>
          </p:nvPr>
        </p:nvSpPr>
        <p:spPr>
          <a:xfrm>
            <a:off x="512030" y="660424"/>
            <a:ext cx="6855923" cy="711176"/>
          </a:xfrm>
          <a:prstGeom prst="rect">
            <a:avLst/>
          </a:prstGeom>
          <a:solidFill>
            <a:schemeClr val="bg1"/>
          </a:solidFill>
        </p:spPr>
        <p:txBody>
          <a:bodyPr wrap="square" lIns="0" tIns="72000" rIns="0" bIns="0" anchor="t"/>
          <a:lstStyle>
            <a:lvl1pPr marL="0" indent="0" algn="l">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1425226649"/>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03238" y="433210"/>
            <a:ext cx="405997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Marcador de texto 7"/>
          <p:cNvSpPr>
            <a:spLocks noGrp="1"/>
          </p:cNvSpPr>
          <p:nvPr>
            <p:ph type="body" sz="quarter" idx="11" hasCustomPrompt="1"/>
          </p:nvPr>
        </p:nvSpPr>
        <p:spPr>
          <a:xfrm>
            <a:off x="503238" y="675584"/>
            <a:ext cx="4068762" cy="537756"/>
          </a:xfrm>
          <a:prstGeom prst="rect">
            <a:avLst/>
          </a:prstGeom>
          <a:solidFill>
            <a:schemeClr val="bg1"/>
          </a:solidFill>
        </p:spPr>
        <p:txBody>
          <a:bodyPr vert="horz" lIns="0" tIns="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9050951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413610"/>
            <a:ext cx="373612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3" name="Marcador de texto 7"/>
          <p:cNvSpPr>
            <a:spLocks noGrp="1"/>
          </p:cNvSpPr>
          <p:nvPr>
            <p:ph type="body" sz="quarter" idx="11" hasCustomPrompt="1"/>
          </p:nvPr>
        </p:nvSpPr>
        <p:spPr>
          <a:xfrm>
            <a:off x="503238" y="675589"/>
            <a:ext cx="3744211" cy="537756"/>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4572000" y="663575"/>
            <a:ext cx="4213225" cy="3887788"/>
          </a:xfrm>
          <a:prstGeom prst="rect">
            <a:avLst/>
          </a:prstGeom>
        </p:spPr>
        <p:txBody>
          <a:bodyPr anchor="ctr"/>
          <a:lstStyle>
            <a:lvl1pPr marL="0" indent="0" algn="ctr">
              <a:buNone/>
              <a:defRPr sz="1200"/>
            </a:lvl1pPr>
          </a:lstStyle>
          <a:p>
            <a:endParaRPr lang="es-ES_tradnl"/>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Tree>
    <p:extLst>
      <p:ext uri="{BB962C8B-B14F-4D97-AF65-F5344CB8AC3E}">
        <p14:creationId xmlns:p14="http://schemas.microsoft.com/office/powerpoint/2010/main" val="178172777"/>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guide id="5" pos="2676" userDrawn="1">
          <p15:clr>
            <a:srgbClr val="FBAE40"/>
          </p15:clr>
        </p15:guide>
        <p15:guide id="6" orient="horz" pos="286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44202"/>
            <a:ext cx="4059970" cy="1038746"/>
          </a:xfrm>
          <a:prstGeom prst="rect">
            <a:avLst/>
          </a:prstGeom>
        </p:spPr>
        <p:txBody>
          <a:bodyPr wrap="none" lIns="0" tIns="0" rIns="0" bIns="0" anchor="t" anchorCtr="0">
            <a:noAutofit/>
          </a:bodyP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4" name="Marcador de imagen 3"/>
          <p:cNvSpPr>
            <a:spLocks noGrp="1"/>
          </p:cNvSpPr>
          <p:nvPr>
            <p:ph type="pic" sz="quarter" idx="12"/>
          </p:nvPr>
        </p:nvSpPr>
        <p:spPr>
          <a:xfrm>
            <a:off x="4572000" y="663575"/>
            <a:ext cx="4213225" cy="3887788"/>
          </a:xfrm>
          <a:prstGeom prst="rect">
            <a:avLst/>
          </a:prstGeom>
        </p:spPr>
        <p:txBody>
          <a:bodyPr anchor="ctr"/>
          <a:lstStyle>
            <a:lvl1pPr marL="0" indent="0" algn="ctr">
              <a:buNone/>
              <a:defRPr sz="1200"/>
            </a:lvl1pPr>
          </a:lstStyle>
          <a:p>
            <a:endParaRPr lang="es-ES_tradnl"/>
          </a:p>
        </p:txBody>
      </p:sp>
      <p:sp>
        <p:nvSpPr>
          <p:cNvPr id="5" name="Marcador de texto 7"/>
          <p:cNvSpPr>
            <a:spLocks noGrp="1"/>
          </p:cNvSpPr>
          <p:nvPr>
            <p:ph type="body" sz="quarter" idx="11" hasCustomPrompt="1"/>
          </p:nvPr>
        </p:nvSpPr>
        <p:spPr>
          <a:xfrm>
            <a:off x="512030" y="663573"/>
            <a:ext cx="4059969" cy="822327"/>
          </a:xfrm>
          <a:prstGeom prst="rect">
            <a:avLst/>
          </a:prstGeom>
          <a:solidFill>
            <a:schemeClr val="bg1"/>
          </a:solidFill>
        </p:spPr>
        <p:txBody>
          <a:bodyPr wrap="none" lIns="0" tIns="72000" rIns="0" bIns="0" anchor="t">
            <a:noAutofit/>
          </a:bodyPr>
          <a:lstStyle>
            <a:lvl1pPr marL="0" indent="0" algn="l">
              <a:buNone/>
              <a:defRPr sz="3500" b="1" i="0">
                <a:solidFill>
                  <a:schemeClr val="tx1">
                    <a:lumMod val="75000"/>
                    <a:lumOff val="2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196244404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024227"/>
            <a:ext cx="2976777" cy="2769989"/>
          </a:xfrm>
          <a:prstGeom prst="rect">
            <a:avLst/>
          </a:prstGeom>
        </p:spPr>
        <p:txBody>
          <a:bodyPr wrap="none" lIns="0" tIns="0" rIns="0" bIns="0" anchor="t" anchorCtr="0">
            <a:spAutoFit/>
          </a:bodyPr>
          <a:lstStyle>
            <a:lvl1pPr marL="0" indent="0" algn="l">
              <a:buNone/>
              <a:defRPr sz="200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5" name="Marcador de texto 7"/>
          <p:cNvSpPr>
            <a:spLocks noGrp="1"/>
          </p:cNvSpPr>
          <p:nvPr>
            <p:ph type="body" sz="quarter" idx="11" hasCustomPrompt="1"/>
          </p:nvPr>
        </p:nvSpPr>
        <p:spPr>
          <a:xfrm>
            <a:off x="512030" y="2453045"/>
            <a:ext cx="2976777" cy="931988"/>
          </a:xfrm>
          <a:prstGeom prst="rect">
            <a:avLst/>
          </a:prstGeom>
          <a:solidFill>
            <a:schemeClr val="bg1"/>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76861442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03238" y="433210"/>
            <a:ext cx="405997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Marcador de texto 7"/>
          <p:cNvSpPr>
            <a:spLocks noGrp="1"/>
          </p:cNvSpPr>
          <p:nvPr>
            <p:ph type="body" sz="quarter" idx="11" hasCustomPrompt="1"/>
          </p:nvPr>
        </p:nvSpPr>
        <p:spPr>
          <a:xfrm>
            <a:off x="503238" y="675584"/>
            <a:ext cx="4068762" cy="537756"/>
          </a:xfrm>
          <a:prstGeom prst="rect">
            <a:avLst/>
          </a:prstGeom>
          <a:solidFill>
            <a:schemeClr val="bg1"/>
          </a:solidFill>
        </p:spPr>
        <p:txBody>
          <a:bodyPr vert="horz" lIns="0" tIns="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869527230"/>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1776411"/>
            <a:ext cx="4059970" cy="755770"/>
          </a:xfrm>
          <a:prstGeom prst="rect">
            <a:avLst/>
          </a:prstGeom>
        </p:spPr>
        <p:txBody>
          <a:bodyPr wrap="square" lIns="0" tIns="0" rIns="0" bIns="0" anchor="ctr"/>
          <a:lstStyle>
            <a:lvl1pPr marL="0" indent="0" algn="ctr">
              <a:buNone/>
              <a:defRPr sz="7500" b="1" i="0">
                <a:solidFill>
                  <a:schemeClr val="accent1"/>
                </a:solidFill>
                <a:latin typeface="Raleway Black" charset="0"/>
                <a:ea typeface="Raleway Black" charset="0"/>
                <a:cs typeface="Raleway Black" charset="0"/>
              </a:defRPr>
            </a:lvl1pPr>
          </a:lstStyle>
          <a:p>
            <a:pPr lvl="0"/>
            <a:r>
              <a:rPr lang="es-ES_tradnl" dirty="0"/>
              <a:t>ALPHA</a:t>
            </a:r>
          </a:p>
        </p:txBody>
      </p:sp>
      <p:sp>
        <p:nvSpPr>
          <p:cNvPr id="9" name="Marcador de texto 7"/>
          <p:cNvSpPr>
            <a:spLocks noGrp="1"/>
          </p:cNvSpPr>
          <p:nvPr>
            <p:ph type="body" sz="quarter" idx="11" hasCustomPrompt="1"/>
          </p:nvPr>
        </p:nvSpPr>
        <p:spPr>
          <a:xfrm>
            <a:off x="2550806" y="2532181"/>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1317011057"/>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ark 01">
    <p:bg>
      <p:bgPr>
        <a:solidFill>
          <a:srgbClr val="181D2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a:defRPr/>
            </a:pPr>
            <a:fld id="{167F7B47-9D3E-2748-9CA4-B6C213F26F84}" type="slidenum">
              <a:rPr lang="es-ES"/>
              <a:pPr>
                <a:defRPr/>
              </a:pPr>
              <a:t>‹#›</a:t>
            </a:fld>
            <a:endParaRPr lang="es-ES" sz="1200">
              <a:solidFill>
                <a:srgbClr val="888888"/>
              </a:solidFill>
            </a:endParaRPr>
          </a:p>
        </p:txBody>
      </p:sp>
    </p:spTree>
    <p:extLst>
      <p:ext uri="{BB962C8B-B14F-4D97-AF65-F5344CB8AC3E}">
        <p14:creationId xmlns:p14="http://schemas.microsoft.com/office/powerpoint/2010/main" val="2534107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Simple title slide">
    <p:bg>
      <p:bgPr>
        <a:solidFill>
          <a:schemeClr val="accent1"/>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1" y="1120781"/>
            <a:ext cx="3009645" cy="3077766"/>
          </a:xfrm>
          <a:prstGeom prst="rect">
            <a:avLst/>
          </a:prstGeom>
        </p:spPr>
        <p:txBody>
          <a:bodyPr wrap="square" lIns="0" tIns="0" rIns="0" bIns="0" anchor="t" anchorCtr="0">
            <a:spAutoFit/>
          </a:bodyPr>
          <a:lstStyle>
            <a:lvl1pPr marL="0" indent="0" algn="l">
              <a:lnSpc>
                <a:spcPts val="8000"/>
              </a:lnSpc>
              <a:buNone/>
              <a:defRPr sz="10000" b="1" i="0">
                <a:solidFill>
                  <a:schemeClr val="accent1">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1" y="2156478"/>
            <a:ext cx="4059970" cy="611436"/>
          </a:xfrm>
          <a:prstGeom prst="rect">
            <a:avLst/>
          </a:prstGeom>
          <a:no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95093808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11" name="Picture Placeholder 10"/>
          <p:cNvSpPr>
            <a:spLocks noGrp="1"/>
          </p:cNvSpPr>
          <p:nvPr>
            <p:ph type="pic" sz="quarter" idx="13"/>
          </p:nvPr>
        </p:nvSpPr>
        <p:spPr>
          <a:xfrm>
            <a:off x="1149839" y="1580811"/>
            <a:ext cx="2672862" cy="2597489"/>
          </a:xfrm>
          <a:prstGeom prst="ellipse">
            <a:avLst/>
          </a:prstGeom>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998385563"/>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imple title slide">
    <p:bg>
      <p:bgPr>
        <a:solidFill>
          <a:schemeClr val="accent2"/>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2">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2"/>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31768263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imple title slide">
    <p:bg>
      <p:bgPr>
        <a:solidFill>
          <a:schemeClr val="accent3"/>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3">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3"/>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17174144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imple title slide">
    <p:bg>
      <p:bgPr>
        <a:solidFill>
          <a:schemeClr val="accent4"/>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4">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4"/>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62983234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imple title slide">
    <p:bg>
      <p:bgPr>
        <a:solidFill>
          <a:schemeClr val="accent5"/>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5">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5"/>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7767971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imple title slide">
    <p:bg>
      <p:bgPr>
        <a:solidFill>
          <a:schemeClr val="accent6"/>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6">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6"/>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62127753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2198442"/>
            <a:ext cx="4059970" cy="755770"/>
          </a:xfrm>
          <a:prstGeom prst="rect">
            <a:avLst/>
          </a:prstGeom>
        </p:spPr>
        <p:txBody>
          <a:bodyPr wrap="square" lIns="0" tIns="0" rIns="0" bIns="0" anchor="ctr"/>
          <a:lstStyle>
            <a:lvl1pPr marL="0" indent="0" algn="ctr">
              <a:buNone/>
              <a:defRPr sz="7500" b="1" i="0">
                <a:solidFill>
                  <a:schemeClr val="accent1"/>
                </a:solidFill>
                <a:latin typeface="Raleway Black" charset="0"/>
                <a:ea typeface="Raleway Black" charset="0"/>
                <a:cs typeface="Raleway Black" charset="0"/>
              </a:defRPr>
            </a:lvl1pPr>
          </a:lstStyle>
          <a:p>
            <a:pPr lvl="0"/>
            <a:r>
              <a:rPr lang="es-ES_tradnl" dirty="0"/>
              <a:t>ALPHA</a:t>
            </a:r>
          </a:p>
        </p:txBody>
      </p:sp>
      <p:sp>
        <p:nvSpPr>
          <p:cNvPr id="9" name="Marcador de texto 7"/>
          <p:cNvSpPr>
            <a:spLocks noGrp="1"/>
          </p:cNvSpPr>
          <p:nvPr>
            <p:ph type="body" sz="quarter" idx="11" hasCustomPrompt="1"/>
          </p:nvPr>
        </p:nvSpPr>
        <p:spPr>
          <a:xfrm>
            <a:off x="2550806" y="2954212"/>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2112055924"/>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1318842"/>
            <a:ext cx="4059970" cy="457197"/>
          </a:xfrm>
          <a:prstGeom prst="rect">
            <a:avLst/>
          </a:prstGeom>
        </p:spPr>
        <p:txBody>
          <a:bodyPr wrap="square" lIns="0" tIns="0" rIns="0" bIns="0" anchor="ctr"/>
          <a:lstStyle>
            <a:lvl1pPr marL="0" indent="0" algn="ctr">
              <a:buNone/>
              <a:defRPr sz="3500" b="1" i="0">
                <a:solidFill>
                  <a:schemeClr val="accent1"/>
                </a:solidFill>
                <a:latin typeface="Raleway Black" charset="0"/>
                <a:ea typeface="Raleway Black" charset="0"/>
                <a:cs typeface="Raleway Black" charset="0"/>
              </a:defRPr>
            </a:lvl1pPr>
          </a:lstStyle>
          <a:p>
            <a:pPr lvl="0"/>
            <a:r>
              <a:rPr lang="es-ES_tradnl" dirty="0"/>
              <a:t>WELCOME</a:t>
            </a:r>
          </a:p>
        </p:txBody>
      </p:sp>
      <p:sp>
        <p:nvSpPr>
          <p:cNvPr id="9" name="Marcador de texto 7"/>
          <p:cNvSpPr>
            <a:spLocks noGrp="1"/>
          </p:cNvSpPr>
          <p:nvPr>
            <p:ph type="body" sz="quarter" idx="11" hasCustomPrompt="1"/>
          </p:nvPr>
        </p:nvSpPr>
        <p:spPr>
          <a:xfrm>
            <a:off x="2550806" y="1837584"/>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149605806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545121"/>
            <a:ext cx="4059970" cy="457197"/>
          </a:xfrm>
          <a:prstGeom prst="rect">
            <a:avLst/>
          </a:prstGeom>
        </p:spPr>
        <p:txBody>
          <a:bodyPr wrap="square" lIns="0" tIns="0" rIns="0" bIns="0" anchor="ctr"/>
          <a:lstStyle>
            <a:lvl1pPr marL="0" indent="0" algn="ctr">
              <a:buNone/>
              <a:defRPr sz="3500" b="1" i="0">
                <a:solidFill>
                  <a:schemeClr val="accent1"/>
                </a:solidFill>
                <a:latin typeface="Raleway Black" charset="0"/>
                <a:ea typeface="Raleway Black" charset="0"/>
                <a:cs typeface="Raleway Black" charset="0"/>
              </a:defRPr>
            </a:lvl1pPr>
          </a:lstStyle>
          <a:p>
            <a:pPr lvl="0"/>
            <a:r>
              <a:rPr lang="es-ES_tradnl" dirty="0"/>
              <a:t>INDEX</a:t>
            </a:r>
          </a:p>
        </p:txBody>
      </p:sp>
      <p:sp>
        <p:nvSpPr>
          <p:cNvPr id="9" name="Marcador de texto 7"/>
          <p:cNvSpPr>
            <a:spLocks noGrp="1"/>
          </p:cNvSpPr>
          <p:nvPr>
            <p:ph type="body" sz="quarter" idx="11" hasCustomPrompt="1"/>
          </p:nvPr>
        </p:nvSpPr>
        <p:spPr>
          <a:xfrm>
            <a:off x="2550806" y="1063863"/>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cxnSp>
        <p:nvCxnSpPr>
          <p:cNvPr id="4" name="Conector recto 3"/>
          <p:cNvCxnSpPr/>
          <p:nvPr userDrawn="1"/>
        </p:nvCxnSpPr>
        <p:spPr>
          <a:xfrm flipV="1">
            <a:off x="4580790" y="1600200"/>
            <a:ext cx="0" cy="2778495"/>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Marcador de texto 7"/>
          <p:cNvSpPr>
            <a:spLocks noGrp="1"/>
          </p:cNvSpPr>
          <p:nvPr>
            <p:ph type="body" sz="quarter" idx="12" hasCustomPrompt="1"/>
          </p:nvPr>
        </p:nvSpPr>
        <p:spPr>
          <a:xfrm>
            <a:off x="2550807" y="1600200"/>
            <a:ext cx="1915686" cy="254979"/>
          </a:xfrm>
          <a:prstGeom prst="rect">
            <a:avLst/>
          </a:prstGeom>
        </p:spPr>
        <p:txBody>
          <a:bodyPr vert="horz" lIns="0" tIns="0" rIns="0" bIns="0" anchor="ctr"/>
          <a:lstStyle>
            <a:lvl1pPr marL="0" indent="0" algn="r">
              <a:buNone/>
              <a:defRPr sz="3000" b="1" i="0">
                <a:solidFill>
                  <a:schemeClr val="accent2"/>
                </a:solidFill>
                <a:latin typeface="Raleway Black" charset="0"/>
                <a:ea typeface="Raleway Black" charset="0"/>
                <a:cs typeface="Raleway Black" charset="0"/>
              </a:defRPr>
            </a:lvl1pPr>
          </a:lstStyle>
          <a:p>
            <a:pPr lvl="0"/>
            <a:r>
              <a:rPr lang="es-ES_tradnl" dirty="0"/>
              <a:t>01</a:t>
            </a:r>
          </a:p>
        </p:txBody>
      </p:sp>
      <p:sp>
        <p:nvSpPr>
          <p:cNvPr id="11" name="Marcador de texto 7"/>
          <p:cNvSpPr>
            <a:spLocks noGrp="1"/>
          </p:cNvSpPr>
          <p:nvPr>
            <p:ph type="body" sz="quarter" idx="13" hasCustomPrompt="1"/>
          </p:nvPr>
        </p:nvSpPr>
        <p:spPr>
          <a:xfrm>
            <a:off x="4695089" y="1600200"/>
            <a:ext cx="1915686" cy="254979"/>
          </a:xfrm>
          <a:prstGeom prst="rect">
            <a:avLst/>
          </a:prstGeom>
        </p:spPr>
        <p:txBody>
          <a:bodyPr vert="horz" lIns="0" tIns="0" rIns="0" bIns="0" anchor="ctr"/>
          <a:lstStyle>
            <a:lvl1pPr marL="0" indent="0" algn="l">
              <a:buNone/>
              <a:defRPr sz="1200" b="1" i="0">
                <a:solidFill>
                  <a:schemeClr val="accent2"/>
                </a:solidFill>
                <a:latin typeface="Raleway Black" charset="0"/>
                <a:ea typeface="Raleway Black" charset="0"/>
                <a:cs typeface="Raleway Black" charset="0"/>
              </a:defRPr>
            </a:lvl1pPr>
          </a:lstStyle>
          <a:p>
            <a:pPr lvl="0"/>
            <a:r>
              <a:rPr lang="es-ES_tradnl" dirty="0" err="1"/>
              <a:t>About</a:t>
            </a:r>
            <a:r>
              <a:rPr lang="es-ES_tradnl" dirty="0"/>
              <a:t> </a:t>
            </a:r>
            <a:r>
              <a:rPr lang="es-ES_tradnl" dirty="0" err="1"/>
              <a:t>us</a:t>
            </a:r>
            <a:endParaRPr lang="es-ES_tradnl" dirty="0"/>
          </a:p>
        </p:txBody>
      </p:sp>
      <p:sp>
        <p:nvSpPr>
          <p:cNvPr id="14" name="Marcador de texto 7"/>
          <p:cNvSpPr>
            <a:spLocks noGrp="1"/>
          </p:cNvSpPr>
          <p:nvPr>
            <p:ph type="body" sz="quarter" idx="16" hasCustomPrompt="1"/>
          </p:nvPr>
        </p:nvSpPr>
        <p:spPr>
          <a:xfrm>
            <a:off x="2550807" y="2365129"/>
            <a:ext cx="1915686" cy="254979"/>
          </a:xfrm>
          <a:prstGeom prst="rect">
            <a:avLst/>
          </a:prstGeom>
        </p:spPr>
        <p:txBody>
          <a:bodyPr vert="horz" lIns="0" tIns="0" rIns="0" bIns="0" anchor="ctr"/>
          <a:lstStyle>
            <a:lvl1pPr marL="0" indent="0" algn="r">
              <a:buNone/>
              <a:defRPr sz="3000" b="1" i="0">
                <a:solidFill>
                  <a:schemeClr val="accent3"/>
                </a:solidFill>
                <a:latin typeface="Raleway Black" charset="0"/>
                <a:ea typeface="Raleway Black" charset="0"/>
                <a:cs typeface="Raleway Black" charset="0"/>
              </a:defRPr>
            </a:lvl1pPr>
          </a:lstStyle>
          <a:p>
            <a:pPr lvl="0"/>
            <a:r>
              <a:rPr lang="es-ES_tradnl" dirty="0"/>
              <a:t>03</a:t>
            </a:r>
          </a:p>
        </p:txBody>
      </p:sp>
      <p:sp>
        <p:nvSpPr>
          <p:cNvPr id="15" name="Marcador de texto 7"/>
          <p:cNvSpPr>
            <a:spLocks noGrp="1"/>
          </p:cNvSpPr>
          <p:nvPr>
            <p:ph type="body" sz="quarter" idx="17" hasCustomPrompt="1"/>
          </p:nvPr>
        </p:nvSpPr>
        <p:spPr>
          <a:xfrm>
            <a:off x="4695089" y="2365129"/>
            <a:ext cx="1915686" cy="254979"/>
          </a:xfrm>
          <a:prstGeom prst="rect">
            <a:avLst/>
          </a:prstGeom>
        </p:spPr>
        <p:txBody>
          <a:bodyPr vert="horz" lIns="0" tIns="0" rIns="0" bIns="0" anchor="ctr"/>
          <a:lstStyle>
            <a:lvl1pPr marL="0" indent="0" algn="l">
              <a:buNone/>
              <a:defRPr sz="1200" b="1" i="0">
                <a:solidFill>
                  <a:schemeClr val="accent3"/>
                </a:solidFill>
                <a:latin typeface="Raleway Black" charset="0"/>
                <a:ea typeface="Raleway Black" charset="0"/>
                <a:cs typeface="Raleway Black" charset="0"/>
              </a:defRPr>
            </a:lvl1pPr>
          </a:lstStyle>
          <a:p>
            <a:pPr lvl="0"/>
            <a:r>
              <a:rPr lang="es-ES_tradnl" dirty="0" err="1"/>
              <a:t>Work</a:t>
            </a:r>
            <a:endParaRPr lang="es-ES_tradnl" dirty="0"/>
          </a:p>
        </p:txBody>
      </p:sp>
      <p:sp>
        <p:nvSpPr>
          <p:cNvPr id="16" name="Marcador de texto 7"/>
          <p:cNvSpPr>
            <a:spLocks noGrp="1"/>
          </p:cNvSpPr>
          <p:nvPr>
            <p:ph type="body" sz="quarter" idx="18" hasCustomPrompt="1"/>
          </p:nvPr>
        </p:nvSpPr>
        <p:spPr>
          <a:xfrm>
            <a:off x="4695089" y="1978270"/>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02</a:t>
            </a:r>
          </a:p>
        </p:txBody>
      </p:sp>
      <p:sp>
        <p:nvSpPr>
          <p:cNvPr id="17" name="Marcador de texto 7"/>
          <p:cNvSpPr>
            <a:spLocks noGrp="1"/>
          </p:cNvSpPr>
          <p:nvPr>
            <p:ph type="body" sz="quarter" idx="19" hasCustomPrompt="1"/>
          </p:nvPr>
        </p:nvSpPr>
        <p:spPr>
          <a:xfrm>
            <a:off x="2542014" y="1978270"/>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Services</a:t>
            </a:r>
            <a:endParaRPr lang="es-ES_tradnl" dirty="0"/>
          </a:p>
        </p:txBody>
      </p:sp>
      <p:sp>
        <p:nvSpPr>
          <p:cNvPr id="18" name="Marcador de texto 7"/>
          <p:cNvSpPr>
            <a:spLocks noGrp="1"/>
          </p:cNvSpPr>
          <p:nvPr>
            <p:ph type="body" sz="quarter" idx="20" hasCustomPrompt="1"/>
          </p:nvPr>
        </p:nvSpPr>
        <p:spPr>
          <a:xfrm>
            <a:off x="4695089" y="2751993"/>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04</a:t>
            </a:r>
          </a:p>
        </p:txBody>
      </p:sp>
      <p:sp>
        <p:nvSpPr>
          <p:cNvPr id="19" name="Marcador de texto 7"/>
          <p:cNvSpPr>
            <a:spLocks noGrp="1"/>
          </p:cNvSpPr>
          <p:nvPr>
            <p:ph type="body" sz="quarter" idx="21" hasCustomPrompt="1"/>
          </p:nvPr>
        </p:nvSpPr>
        <p:spPr>
          <a:xfrm>
            <a:off x="2542014" y="2751993"/>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Results</a:t>
            </a:r>
            <a:endParaRPr lang="es-ES_tradnl" dirty="0"/>
          </a:p>
        </p:txBody>
      </p:sp>
      <p:sp>
        <p:nvSpPr>
          <p:cNvPr id="20" name="Marcador de texto 7"/>
          <p:cNvSpPr>
            <a:spLocks noGrp="1"/>
          </p:cNvSpPr>
          <p:nvPr>
            <p:ph type="body" sz="quarter" idx="22" hasCustomPrompt="1"/>
          </p:nvPr>
        </p:nvSpPr>
        <p:spPr>
          <a:xfrm>
            <a:off x="2550807" y="3147647"/>
            <a:ext cx="1915686" cy="254979"/>
          </a:xfrm>
          <a:prstGeom prst="rect">
            <a:avLst/>
          </a:prstGeom>
        </p:spPr>
        <p:txBody>
          <a:bodyPr vert="horz" lIns="0" tIns="0" rIns="0" bIns="0" anchor="ctr"/>
          <a:lstStyle>
            <a:lvl1pPr marL="0" indent="0" algn="r">
              <a:buNone/>
              <a:defRPr sz="3000" b="1" i="0">
                <a:solidFill>
                  <a:schemeClr val="accent5"/>
                </a:solidFill>
                <a:latin typeface="Raleway Black" charset="0"/>
                <a:ea typeface="Raleway Black" charset="0"/>
                <a:cs typeface="Raleway Black" charset="0"/>
              </a:defRPr>
            </a:lvl1pPr>
          </a:lstStyle>
          <a:p>
            <a:pPr lvl="0"/>
            <a:r>
              <a:rPr lang="es-ES_tradnl" dirty="0"/>
              <a:t>05</a:t>
            </a:r>
          </a:p>
        </p:txBody>
      </p:sp>
      <p:sp>
        <p:nvSpPr>
          <p:cNvPr id="21" name="Marcador de texto 7"/>
          <p:cNvSpPr>
            <a:spLocks noGrp="1"/>
          </p:cNvSpPr>
          <p:nvPr>
            <p:ph type="body" sz="quarter" idx="23" hasCustomPrompt="1"/>
          </p:nvPr>
        </p:nvSpPr>
        <p:spPr>
          <a:xfrm>
            <a:off x="4695089" y="3147647"/>
            <a:ext cx="1915686" cy="254979"/>
          </a:xfrm>
          <a:prstGeom prst="rect">
            <a:avLst/>
          </a:prstGeom>
        </p:spPr>
        <p:txBody>
          <a:bodyPr vert="horz" lIns="0" tIns="0" rIns="0" bIns="0" anchor="ctr"/>
          <a:lstStyle>
            <a:lvl1pPr marL="0" indent="0" algn="l">
              <a:buNone/>
              <a:defRPr sz="1200" b="1" i="0">
                <a:solidFill>
                  <a:schemeClr val="accent5"/>
                </a:solidFill>
                <a:latin typeface="Raleway Black" charset="0"/>
                <a:ea typeface="Raleway Black" charset="0"/>
                <a:cs typeface="Raleway Black" charset="0"/>
              </a:defRPr>
            </a:lvl1pPr>
          </a:lstStyle>
          <a:p>
            <a:pPr lvl="0"/>
            <a:r>
              <a:rPr lang="es-ES_tradnl" dirty="0"/>
              <a:t>Extras</a:t>
            </a:r>
          </a:p>
        </p:txBody>
      </p:sp>
      <p:sp>
        <p:nvSpPr>
          <p:cNvPr id="22" name="Marcador de texto 7"/>
          <p:cNvSpPr>
            <a:spLocks noGrp="1"/>
          </p:cNvSpPr>
          <p:nvPr>
            <p:ph type="body" sz="quarter" idx="24" hasCustomPrompt="1"/>
          </p:nvPr>
        </p:nvSpPr>
        <p:spPr>
          <a:xfrm>
            <a:off x="4695089" y="3543302"/>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06</a:t>
            </a:r>
          </a:p>
        </p:txBody>
      </p:sp>
      <p:sp>
        <p:nvSpPr>
          <p:cNvPr id="23" name="Marcador de texto 7"/>
          <p:cNvSpPr>
            <a:spLocks noGrp="1"/>
          </p:cNvSpPr>
          <p:nvPr>
            <p:ph type="body" sz="quarter" idx="25" hasCustomPrompt="1"/>
          </p:nvPr>
        </p:nvSpPr>
        <p:spPr>
          <a:xfrm>
            <a:off x="2542014" y="3543302"/>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Contact</a:t>
            </a:r>
            <a:endParaRPr lang="es-ES_tradnl" dirty="0"/>
          </a:p>
        </p:txBody>
      </p:sp>
    </p:spTree>
    <p:extLst>
      <p:ext uri="{BB962C8B-B14F-4D97-AF65-F5344CB8AC3E}">
        <p14:creationId xmlns:p14="http://schemas.microsoft.com/office/powerpoint/2010/main" val="132759029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2327885" cy="1608993"/>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3408057" y="1440136"/>
            <a:ext cx="2327885" cy="1608993"/>
          </a:xfrm>
          <a:prstGeom prst="rect">
            <a:avLst/>
          </a:prstGeom>
        </p:spPr>
        <p:txBody>
          <a:bodyPr anchor="ctr"/>
          <a:lstStyle>
            <a:lvl1pPr marL="0" indent="0" algn="ctr">
              <a:buNone/>
              <a:defRPr sz="1200"/>
            </a:lvl1pPr>
          </a:lstStyle>
          <a:p>
            <a:endParaRPr lang="es-ES_tradnl"/>
          </a:p>
        </p:txBody>
      </p:sp>
      <p:sp>
        <p:nvSpPr>
          <p:cNvPr id="6" name="Marcador de imagen 3"/>
          <p:cNvSpPr>
            <a:spLocks noGrp="1"/>
          </p:cNvSpPr>
          <p:nvPr>
            <p:ph type="pic" sz="quarter" idx="14"/>
          </p:nvPr>
        </p:nvSpPr>
        <p:spPr>
          <a:xfrm>
            <a:off x="6457340" y="1440136"/>
            <a:ext cx="2327885"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611753974"/>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3951104" cy="1608993"/>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4834121" y="1440136"/>
            <a:ext cx="3951104"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627462386"/>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7" y="1440136"/>
            <a:ext cx="8281987"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727555232"/>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7" y="842626"/>
            <a:ext cx="4068763"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12030" y="1273088"/>
            <a:ext cx="8273195" cy="1936110"/>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25212717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4037586"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12030" y="1273086"/>
            <a:ext cx="8273195" cy="322857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892842744"/>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2565277" cy="3140656"/>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3359697" y="1440136"/>
            <a:ext cx="2565277" cy="3140656"/>
          </a:xfrm>
          <a:prstGeom prst="rect">
            <a:avLst/>
          </a:prstGeom>
        </p:spPr>
        <p:txBody>
          <a:bodyPr anchor="ctr"/>
          <a:lstStyle>
            <a:lvl1pPr marL="0" indent="0" algn="ctr">
              <a:buNone/>
              <a:defRPr sz="1200"/>
            </a:lvl1pPr>
          </a:lstStyle>
          <a:p>
            <a:endParaRPr lang="es-ES_tradnl"/>
          </a:p>
        </p:txBody>
      </p:sp>
      <p:sp>
        <p:nvSpPr>
          <p:cNvPr id="6" name="Marcador de imagen 3"/>
          <p:cNvSpPr>
            <a:spLocks noGrp="1"/>
          </p:cNvSpPr>
          <p:nvPr>
            <p:ph type="pic" sz="quarter" idx="14"/>
          </p:nvPr>
        </p:nvSpPr>
        <p:spPr>
          <a:xfrm>
            <a:off x="6219948" y="1440136"/>
            <a:ext cx="2565277" cy="314065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519665112"/>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3992382" cy="3140656"/>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4792843" y="1440136"/>
            <a:ext cx="3992382" cy="314065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161158549"/>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Text Placeholder 23"/>
          <p:cNvSpPr txBox="1">
            <a:spLocks/>
          </p:cNvSpPr>
          <p:nvPr userDrawn="1"/>
        </p:nvSpPr>
        <p:spPr>
          <a:xfrm>
            <a:off x="512030" y="4677879"/>
            <a:ext cx="4059970" cy="219436"/>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l">
              <a:lnSpc>
                <a:spcPts val="1400"/>
              </a:lnSpc>
              <a:buNone/>
            </a:pPr>
            <a:r>
              <a:rPr lang="en-US" sz="1200" b="1">
                <a:solidFill>
                  <a:schemeClr val="bg1">
                    <a:lumMod val="85000"/>
                  </a:schemeClr>
                </a:solidFill>
              </a:rPr>
              <a:t>“The best company is our company”</a:t>
            </a:r>
            <a:endParaRPr lang="en-US" sz="1200" dirty="0">
              <a:solidFill>
                <a:schemeClr val="bg1">
                  <a:lumMod val="85000"/>
                </a:schemeClr>
              </a:solidFill>
            </a:endParaRPr>
          </a:p>
        </p:txBody>
      </p:sp>
      <p:sp>
        <p:nvSpPr>
          <p:cNvPr id="10" name="Marcador de número de diapositiva 9"/>
          <p:cNvSpPr>
            <a:spLocks noGrp="1"/>
          </p:cNvSpPr>
          <p:nvPr>
            <p:ph type="sldNum" sz="quarter" idx="4"/>
          </p:nvPr>
        </p:nvSpPr>
        <p:spPr>
          <a:xfrm>
            <a:off x="6727825"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F7F2F4C-3B30-FC42-B0C0-57477CE036D2}" type="slidenum">
              <a:rPr lang="es-ES_tradnl" smtClean="0"/>
              <a:pPr/>
              <a:t>‹#›</a:t>
            </a:fld>
            <a:endParaRPr lang="es-ES_tradnl"/>
          </a:p>
        </p:txBody>
      </p:sp>
    </p:spTree>
    <p:extLst>
      <p:ext uri="{BB962C8B-B14F-4D97-AF65-F5344CB8AC3E}">
        <p14:creationId xmlns:p14="http://schemas.microsoft.com/office/powerpoint/2010/main" val="1399376391"/>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70" r:id="rId3"/>
    <p:sldLayoutId id="2147483671" r:id="rId4"/>
    <p:sldLayoutId id="2147483672" r:id="rId5"/>
    <p:sldLayoutId id="2147483667" r:id="rId6"/>
    <p:sldLayoutId id="2147483668" r:id="rId7"/>
    <p:sldLayoutId id="2147483674" r:id="rId8"/>
    <p:sldLayoutId id="2147483675" r:id="rId9"/>
    <p:sldLayoutId id="2147483652" r:id="rId10"/>
    <p:sldLayoutId id="2147483653" r:id="rId11"/>
    <p:sldLayoutId id="2147483654" r:id="rId12"/>
    <p:sldLayoutId id="2147483655" r:id="rId13"/>
    <p:sldLayoutId id="2147483666" r:id="rId14"/>
    <p:sldLayoutId id="2147483669" r:id="rId15"/>
    <p:sldLayoutId id="2147483656" r:id="rId16"/>
    <p:sldLayoutId id="2147483673" r:id="rId17"/>
    <p:sldLayoutId id="214748368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12351"/>
      </p:ext>
    </p:extLst>
  </p:cSld>
  <p:clrMap bg1="lt1" tx1="dk1" bg2="lt2" tx2="dk2" accent1="accent1" accent2="accent2" accent3="accent3" accent4="accent4" accent5="accent5" accent6="accent6" hlink="hlink" folHlink="folHlink"/>
  <p:sldLayoutIdLst>
    <p:sldLayoutId id="2147483682" r:id="rId1"/>
    <p:sldLayoutId id="2147483677" r:id="rId2"/>
    <p:sldLayoutId id="2147483678" r:id="rId3"/>
    <p:sldLayoutId id="2147483679" r:id="rId4"/>
    <p:sldLayoutId id="2147483680" r:id="rId5"/>
    <p:sldLayoutId id="2147483681" r:id="rId6"/>
    <p:sldLayoutId id="2147483663" r:id="rId7"/>
    <p:sldLayoutId id="2147483664" r:id="rId8"/>
    <p:sldLayoutId id="2147483665"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1378322" y="1871364"/>
            <a:ext cx="6404935" cy="755770"/>
          </a:xfrm>
        </p:spPr>
        <p:txBody>
          <a:bodyPr/>
          <a:lstStyle/>
          <a:p>
            <a:r>
              <a:rPr lang="es-ES_tradnl" sz="5400" dirty="0" err="1" smtClean="0"/>
              <a:t>Let’s</a:t>
            </a:r>
            <a:r>
              <a:rPr lang="es-ES_tradnl" sz="5400" dirty="0" smtClean="0"/>
              <a:t> Chat</a:t>
            </a:r>
            <a:endParaRPr lang="es-ES_tradnl" sz="5400" dirty="0"/>
          </a:p>
        </p:txBody>
      </p:sp>
      <p:sp>
        <p:nvSpPr>
          <p:cNvPr id="5" name="Marcador de texto 4"/>
          <p:cNvSpPr>
            <a:spLocks noGrp="1"/>
          </p:cNvSpPr>
          <p:nvPr>
            <p:ph type="body" sz="quarter" idx="11"/>
          </p:nvPr>
        </p:nvSpPr>
        <p:spPr>
          <a:xfrm>
            <a:off x="2550806" y="2628503"/>
            <a:ext cx="4059969" cy="402666"/>
          </a:xfrm>
          <a:solidFill>
            <a:schemeClr val="bg1"/>
          </a:solidFill>
        </p:spPr>
        <p:txBody>
          <a:bodyPr tIns="108000" anchor="t"/>
          <a:lstStyle/>
          <a:p>
            <a:r>
              <a:rPr lang="es-ES_tradnl" sz="1800" dirty="0" err="1" smtClean="0">
                <a:latin typeface="Times New Roman" panose="02020603050405020304" pitchFamily="18" charset="0"/>
                <a:cs typeface="Times New Roman" panose="02020603050405020304" pitchFamily="18" charset="0"/>
              </a:rPr>
              <a:t>Phát</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triển</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ứng</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dụng</a:t>
            </a:r>
            <a:r>
              <a:rPr lang="es-ES_tradnl" sz="1800" dirty="0" smtClean="0">
                <a:latin typeface="Times New Roman" panose="02020603050405020304" pitchFamily="18" charset="0"/>
                <a:cs typeface="Times New Roman" panose="02020603050405020304" pitchFamily="18" charset="0"/>
              </a:rPr>
              <a:t> web</a:t>
            </a:r>
            <a:endParaRPr lang="es-ES_tradnl" sz="1800" dirty="0">
              <a:latin typeface="Times New Roman" panose="02020603050405020304" pitchFamily="18" charset="0"/>
              <a:cs typeface="Times New Roman" panose="02020603050405020304" pitchFamily="18" charset="0"/>
            </a:endParaRPr>
          </a:p>
        </p:txBody>
      </p:sp>
      <p:cxnSp>
        <p:nvCxnSpPr>
          <p:cNvPr id="7" name="Conector recto 6"/>
          <p:cNvCxnSpPr/>
          <p:nvPr/>
        </p:nvCxnSpPr>
        <p:spPr>
          <a:xfrm>
            <a:off x="2868369" y="2628503"/>
            <a:ext cx="3497262" cy="0"/>
          </a:xfrm>
          <a:prstGeom prst="line">
            <a:avLst/>
          </a:prstGeom>
          <a:ln w="9525">
            <a:solidFill>
              <a:schemeClr val="accent5">
                <a:lumMod val="75000"/>
              </a:schemeClr>
            </a:solidFill>
            <a:head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95416" y="3303374"/>
            <a:ext cx="184731" cy="276999"/>
          </a:xfrm>
          <a:prstGeom prst="rect">
            <a:avLst/>
          </a:prstGeom>
          <a:noFill/>
        </p:spPr>
        <p:txBody>
          <a:bodyPr wrap="none" rtlCol="0">
            <a:spAutoFit/>
          </a:bodyPr>
          <a:lstStyle/>
          <a:p>
            <a:endParaRPr lang="en-US" sz="1200" dirty="0" err="1"/>
          </a:p>
        </p:txBody>
      </p:sp>
      <p:sp>
        <p:nvSpPr>
          <p:cNvPr id="371" name="TextBox 370"/>
          <p:cNvSpPr txBox="1"/>
          <p:nvPr/>
        </p:nvSpPr>
        <p:spPr>
          <a:xfrm>
            <a:off x="5176000" y="3580373"/>
            <a:ext cx="4028910" cy="1815882"/>
          </a:xfrm>
          <a:prstGeom prst="rect">
            <a:avLst/>
          </a:prstGeom>
          <a:noFill/>
        </p:spPr>
        <p:txBody>
          <a:bodyPr wrap="square" rtlCol="0">
            <a:spAutoFit/>
          </a:bodyPr>
          <a:lstStyle/>
          <a:p>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Nhóm</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sinh</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thực</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hiện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Trọng</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Rưỡng</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17020996 </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Duy</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Phúc</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17020961 </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Vũ</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Văn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Tùng</a:t>
            </a:r>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17021115</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Lâm</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Văn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Tuấn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17021103</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Minh Tiến		16020079</a:t>
            </a:r>
            <a:r>
              <a:rPr lang="en-US" sz="1600" smtClean="0">
                <a:ln w="0"/>
                <a:solidFill>
                  <a:schemeClr val="accent6">
                    <a:lumMod val="50000"/>
                  </a:schemeClr>
                </a:solidFill>
                <a:effectLst>
                  <a:outerShdw blurRad="38100" dist="19050" dir="2700000" algn="tl" rotWithShape="0">
                    <a:schemeClr val="dk1">
                      <a:alpha val="40000"/>
                    </a:schemeClr>
                  </a:outerShdw>
                </a:effectLst>
              </a:rPr>
              <a:t> </a:t>
            </a:r>
            <a:endParaRPr lang="en-US" sz="1600" dirty="0">
              <a:ln w="0"/>
              <a:solidFill>
                <a:schemeClr val="accent6">
                  <a:lumMod val="50000"/>
                </a:schemeClr>
              </a:solidFill>
              <a:effectLst>
                <a:outerShdw blurRad="38100" dist="19050" dir="2700000" algn="tl" rotWithShape="0">
                  <a:schemeClr val="dk1">
                    <a:alpha val="40000"/>
                  </a:schemeClr>
                </a:outerShdw>
              </a:effectLst>
            </a:endParaRPr>
          </a:p>
          <a:p>
            <a:pPr lvl="4"/>
            <a:r>
              <a:rPr lang="en-US" sz="1600" dirty="0">
                <a:ln w="0"/>
                <a:solidFill>
                  <a:schemeClr val="accent6">
                    <a:lumMod val="50000"/>
                  </a:schemeClr>
                </a:solidFill>
                <a:effectLst>
                  <a:reflection blurRad="6350" stA="53000" endA="300" endPos="35500" dir="5400000" sy="-90000" algn="bl" rotWithShape="0"/>
                </a:effectLst>
              </a:rPr>
              <a:t>     </a:t>
            </a:r>
            <a:endParaRPr lang="en-US" sz="160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484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0" y="40360"/>
            <a:ext cx="6855923" cy="1038746"/>
          </a:xfrm>
        </p:spPr>
        <p:txBody>
          <a:bodyPr/>
          <a:lstStyle/>
          <a:p>
            <a:r>
              <a:rPr lang="es-ES_tradnl" dirty="0" err="1" smtClean="0"/>
              <a:t>Solution</a:t>
            </a:r>
            <a:endParaRPr lang="es-ES_tradnl" dirty="0"/>
          </a:p>
        </p:txBody>
      </p:sp>
      <p:sp>
        <p:nvSpPr>
          <p:cNvPr id="36" name="Marcador de texto 35"/>
          <p:cNvSpPr>
            <a:spLocks noGrp="1"/>
          </p:cNvSpPr>
          <p:nvPr>
            <p:ph type="body" sz="quarter" idx="11"/>
          </p:nvPr>
        </p:nvSpPr>
        <p:spPr>
          <a:xfrm>
            <a:off x="512030" y="627718"/>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Kiến</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trúc</a:t>
            </a:r>
            <a:r>
              <a:rPr lang="es-ES_tradnl" sz="2400" dirty="0" smtClean="0">
                <a:solidFill>
                  <a:schemeClr val="tx1"/>
                </a:solidFill>
                <a:latin typeface="Times New Roman" panose="02020603050405020304" pitchFamily="18" charset="0"/>
                <a:cs typeface="Times New Roman" panose="02020603050405020304" pitchFamily="18" charset="0"/>
              </a:rPr>
              <a:t> MVC</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22937"/>
            <a:ext cx="393719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9" name="Picture 8">
            <a:extLst>
              <a:ext uri="{FF2B5EF4-FFF2-40B4-BE49-F238E27FC236}">
                <a16:creationId xmlns:a16="http://schemas.microsoft.com/office/drawing/2014/main" id="{0BC02D59-DFF8-DB45-AFCE-0F19020DB81E}"/>
              </a:ext>
            </a:extLst>
          </p:cNvPr>
          <p:cNvPicPr>
            <a:picLocks noChangeAspect="1"/>
          </p:cNvPicPr>
          <p:nvPr/>
        </p:nvPicPr>
        <p:blipFill>
          <a:blip r:embed="rId2"/>
          <a:stretch>
            <a:fillRect/>
          </a:stretch>
        </p:blipFill>
        <p:spPr>
          <a:xfrm>
            <a:off x="3818537" y="1699169"/>
            <a:ext cx="900000" cy="900000"/>
          </a:xfrm>
          <a:prstGeom prst="rect">
            <a:avLst/>
          </a:prstGeom>
        </p:spPr>
      </p:pic>
      <p:pic>
        <p:nvPicPr>
          <p:cNvPr id="10" name="Picture 9">
            <a:extLst>
              <a:ext uri="{FF2B5EF4-FFF2-40B4-BE49-F238E27FC236}">
                <a16:creationId xmlns:a16="http://schemas.microsoft.com/office/drawing/2014/main" id="{DB4C0E5B-983E-1140-8927-1D1F016D5CCF}"/>
              </a:ext>
            </a:extLst>
          </p:cNvPr>
          <p:cNvPicPr>
            <a:picLocks noChangeAspect="1"/>
          </p:cNvPicPr>
          <p:nvPr/>
        </p:nvPicPr>
        <p:blipFill>
          <a:blip r:embed="rId3"/>
          <a:stretch>
            <a:fillRect/>
          </a:stretch>
        </p:blipFill>
        <p:spPr>
          <a:xfrm flipV="1">
            <a:off x="4950043" y="3721990"/>
            <a:ext cx="900000" cy="900000"/>
          </a:xfrm>
          <a:prstGeom prst="rect">
            <a:avLst/>
          </a:prstGeom>
        </p:spPr>
      </p:pic>
      <p:pic>
        <p:nvPicPr>
          <p:cNvPr id="13" name="Picture 12">
            <a:extLst>
              <a:ext uri="{FF2B5EF4-FFF2-40B4-BE49-F238E27FC236}">
                <a16:creationId xmlns:a16="http://schemas.microsoft.com/office/drawing/2014/main" id="{9C9DAB6A-D21C-9C44-8FE5-603E73A00F35}"/>
              </a:ext>
            </a:extLst>
          </p:cNvPr>
          <p:cNvPicPr>
            <a:picLocks noChangeAspect="1"/>
          </p:cNvPicPr>
          <p:nvPr/>
        </p:nvPicPr>
        <p:blipFill>
          <a:blip r:embed="rId4"/>
          <a:stretch>
            <a:fillRect/>
          </a:stretch>
        </p:blipFill>
        <p:spPr>
          <a:xfrm>
            <a:off x="2528859" y="3703150"/>
            <a:ext cx="900000" cy="900000"/>
          </a:xfrm>
          <a:prstGeom prst="rect">
            <a:avLst/>
          </a:prstGeom>
        </p:spPr>
      </p:pic>
      <p:pic>
        <p:nvPicPr>
          <p:cNvPr id="14" name="Picture 13">
            <a:extLst>
              <a:ext uri="{FF2B5EF4-FFF2-40B4-BE49-F238E27FC236}">
                <a16:creationId xmlns:a16="http://schemas.microsoft.com/office/drawing/2014/main" id="{18A20D7E-E02C-3943-9487-4DFBFCFB442C}"/>
              </a:ext>
            </a:extLst>
          </p:cNvPr>
          <p:cNvPicPr>
            <a:picLocks noChangeAspect="1"/>
          </p:cNvPicPr>
          <p:nvPr/>
        </p:nvPicPr>
        <p:blipFill>
          <a:blip r:embed="rId5"/>
          <a:stretch>
            <a:fillRect/>
          </a:stretch>
        </p:blipFill>
        <p:spPr>
          <a:xfrm>
            <a:off x="6143173" y="1699169"/>
            <a:ext cx="900000" cy="900000"/>
          </a:xfrm>
          <a:prstGeom prst="rect">
            <a:avLst/>
          </a:prstGeom>
        </p:spPr>
      </p:pic>
      <p:pic>
        <p:nvPicPr>
          <p:cNvPr id="15" name="Picture 14">
            <a:extLst>
              <a:ext uri="{FF2B5EF4-FFF2-40B4-BE49-F238E27FC236}">
                <a16:creationId xmlns:a16="http://schemas.microsoft.com/office/drawing/2014/main" id="{11F3E472-1F30-9143-85F3-6CA8116AAA0B}"/>
              </a:ext>
            </a:extLst>
          </p:cNvPr>
          <p:cNvPicPr>
            <a:picLocks noChangeAspect="1"/>
          </p:cNvPicPr>
          <p:nvPr/>
        </p:nvPicPr>
        <p:blipFill>
          <a:blip r:embed="rId6"/>
          <a:stretch>
            <a:fillRect/>
          </a:stretch>
        </p:blipFill>
        <p:spPr>
          <a:xfrm>
            <a:off x="1365969" y="1699169"/>
            <a:ext cx="900000" cy="900000"/>
          </a:xfrm>
          <a:prstGeom prst="rect">
            <a:avLst/>
          </a:prstGeom>
        </p:spPr>
      </p:pic>
      <p:cxnSp>
        <p:nvCxnSpPr>
          <p:cNvPr id="16" name="Straight Arrow Connector 15">
            <a:extLst>
              <a:ext uri="{FF2B5EF4-FFF2-40B4-BE49-F238E27FC236}">
                <a16:creationId xmlns:a16="http://schemas.microsoft.com/office/drawing/2014/main" id="{132AAC56-6B97-5947-9EBA-8B55A4B4CB66}"/>
              </a:ext>
            </a:extLst>
          </p:cNvPr>
          <p:cNvCxnSpPr>
            <a:cxnSpLocks/>
          </p:cNvCxnSpPr>
          <p:nvPr/>
        </p:nvCxnSpPr>
        <p:spPr>
          <a:xfrm>
            <a:off x="2226134" y="2516901"/>
            <a:ext cx="580396" cy="1153719"/>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17C6764-B3CA-CB40-B8E0-9A201B19E2D5}"/>
              </a:ext>
            </a:extLst>
          </p:cNvPr>
          <p:cNvCxnSpPr>
            <a:cxnSpLocks/>
          </p:cNvCxnSpPr>
          <p:nvPr/>
        </p:nvCxnSpPr>
        <p:spPr>
          <a:xfrm flipH="1" flipV="1">
            <a:off x="4580029" y="2516901"/>
            <a:ext cx="628620" cy="118625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774BF52-DB76-D34B-A254-D79FAC26E2B0}"/>
              </a:ext>
            </a:extLst>
          </p:cNvPr>
          <p:cNvCxnSpPr>
            <a:cxnSpLocks/>
          </p:cNvCxnSpPr>
          <p:nvPr/>
        </p:nvCxnSpPr>
        <p:spPr>
          <a:xfrm>
            <a:off x="3467560" y="4256246"/>
            <a:ext cx="1385935" cy="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3AE9794-7293-2B40-A755-D4537EC5F94A}"/>
              </a:ext>
            </a:extLst>
          </p:cNvPr>
          <p:cNvCxnSpPr>
            <a:cxnSpLocks/>
          </p:cNvCxnSpPr>
          <p:nvPr/>
        </p:nvCxnSpPr>
        <p:spPr>
          <a:xfrm>
            <a:off x="4785089" y="2218870"/>
            <a:ext cx="1240870" cy="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6140EC-592F-0B45-90FE-1598AE75C5FE}"/>
              </a:ext>
            </a:extLst>
          </p:cNvPr>
          <p:cNvSpPr txBox="1"/>
          <p:nvPr/>
        </p:nvSpPr>
        <p:spPr>
          <a:xfrm>
            <a:off x="6338936" y="2666201"/>
            <a:ext cx="54534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User</a:t>
            </a:r>
            <a:endParaRPr lang="en-US" sz="12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16140EC-592F-0B45-90FE-1598AE75C5FE}"/>
              </a:ext>
            </a:extLst>
          </p:cNvPr>
          <p:cNvSpPr txBox="1"/>
          <p:nvPr/>
        </p:nvSpPr>
        <p:spPr>
          <a:xfrm>
            <a:off x="1332941" y="2640801"/>
            <a:ext cx="893193"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Database</a:t>
            </a:r>
            <a:endParaRPr lang="en-US" sz="12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16140EC-592F-0B45-90FE-1598AE75C5FE}"/>
              </a:ext>
            </a:extLst>
          </p:cNvPr>
          <p:cNvSpPr txBox="1"/>
          <p:nvPr/>
        </p:nvSpPr>
        <p:spPr>
          <a:xfrm>
            <a:off x="3984773" y="2604041"/>
            <a:ext cx="567528"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View</a:t>
            </a:r>
            <a:endParaRPr lang="en-US" sz="12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16140EC-592F-0B45-90FE-1598AE75C5FE}"/>
              </a:ext>
            </a:extLst>
          </p:cNvPr>
          <p:cNvSpPr txBox="1"/>
          <p:nvPr/>
        </p:nvSpPr>
        <p:spPr>
          <a:xfrm>
            <a:off x="4905388" y="4640830"/>
            <a:ext cx="989310"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Controller</a:t>
            </a:r>
            <a:endParaRPr lang="en-US" sz="12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816140EC-592F-0B45-90FE-1598AE75C5FE}"/>
              </a:ext>
            </a:extLst>
          </p:cNvPr>
          <p:cNvSpPr txBox="1"/>
          <p:nvPr/>
        </p:nvSpPr>
        <p:spPr>
          <a:xfrm>
            <a:off x="2642068" y="4640829"/>
            <a:ext cx="673582"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Model</a:t>
            </a: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091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0" y="40360"/>
            <a:ext cx="6855923" cy="1038746"/>
          </a:xfrm>
        </p:spPr>
        <p:txBody>
          <a:bodyPr/>
          <a:lstStyle/>
          <a:p>
            <a:r>
              <a:rPr lang="es-ES_tradnl" dirty="0" err="1" smtClean="0"/>
              <a:t>Solution</a:t>
            </a:r>
            <a:endParaRPr lang="es-ES_tradnl" dirty="0"/>
          </a:p>
        </p:txBody>
      </p:sp>
      <p:sp>
        <p:nvSpPr>
          <p:cNvPr id="36" name="Marcador de texto 35"/>
          <p:cNvSpPr>
            <a:spLocks noGrp="1"/>
          </p:cNvSpPr>
          <p:nvPr>
            <p:ph type="body" sz="quarter" idx="11"/>
          </p:nvPr>
        </p:nvSpPr>
        <p:spPr>
          <a:xfrm>
            <a:off x="512030" y="627718"/>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Công</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nghệ</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sử</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dụng</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22937"/>
            <a:ext cx="393719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29" name="Picture 28"/>
          <p:cNvPicPr>
            <a:picLocks noChangeAspect="1"/>
          </p:cNvPicPr>
          <p:nvPr/>
        </p:nvPicPr>
        <p:blipFill>
          <a:blip r:embed="rId2"/>
          <a:stretch>
            <a:fillRect/>
          </a:stretch>
        </p:blipFill>
        <p:spPr>
          <a:xfrm>
            <a:off x="922365" y="1097361"/>
            <a:ext cx="4113530" cy="3790900"/>
          </a:xfrm>
          <a:prstGeom prst="rect">
            <a:avLst/>
          </a:prstGeom>
        </p:spPr>
      </p:pic>
      <p:pic>
        <p:nvPicPr>
          <p:cNvPr id="1026"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791" y="1191199"/>
            <a:ext cx="1276348" cy="1276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jque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791" y="3223425"/>
            <a:ext cx="1318841" cy="131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152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285" y="976637"/>
            <a:ext cx="4257125" cy="3405700"/>
          </a:xfrm>
          <a:prstGeom prst="rect">
            <a:avLst/>
          </a:prstGeom>
        </p:spPr>
      </p:pic>
    </p:spTree>
    <p:extLst>
      <p:ext uri="{BB962C8B-B14F-4D97-AF65-F5344CB8AC3E}">
        <p14:creationId xmlns:p14="http://schemas.microsoft.com/office/powerpoint/2010/main" val="1496075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0" name="TextBox 9"/>
          <p:cNvSpPr txBox="1"/>
          <p:nvPr/>
        </p:nvSpPr>
        <p:spPr>
          <a:xfrm>
            <a:off x="392206" y="4698418"/>
            <a:ext cx="2575109" cy="363070"/>
          </a:xfrm>
          <a:prstGeom prst="rect">
            <a:avLst/>
          </a:prstGeom>
          <a:solidFill>
            <a:schemeClr val="bg1"/>
          </a:solidFill>
        </p:spPr>
        <p:txBody>
          <a:bodyPr wrap="square" rtlCol="0">
            <a:spAutoFit/>
          </a:bodyPr>
          <a:lstStyle/>
          <a:p>
            <a:endParaRPr lang="en-US" sz="1200" dirty="0" err="1"/>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35298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1" y="144202"/>
            <a:ext cx="4821970" cy="1038746"/>
          </a:xfrm>
        </p:spPr>
        <p:txBody>
          <a:bodyPr/>
          <a:lstStyle/>
          <a:p>
            <a:r>
              <a:rPr lang="es-ES_tradnl" dirty="0" smtClean="0"/>
              <a:t>Introduce</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Nghiệp</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vụ</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và</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mục</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đích</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dự</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án</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464108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
        <p:nvSpPr>
          <p:cNvPr id="17" name="TextBox 16"/>
          <p:cNvSpPr txBox="1"/>
          <p:nvPr/>
        </p:nvSpPr>
        <p:spPr>
          <a:xfrm>
            <a:off x="430306" y="1567393"/>
            <a:ext cx="5012754" cy="1323439"/>
          </a:xfrm>
          <a:prstGeom prst="rect">
            <a:avLst/>
          </a:prstGeom>
          <a:noFill/>
        </p:spPr>
        <p:txBody>
          <a:bodyPr wrap="square" rtlCol="0">
            <a:spAutoFit/>
          </a:bodyPr>
          <a:lstStyle/>
          <a:p>
            <a:pPr algn="just"/>
            <a:r>
              <a:rPr lang="en-US" sz="1600" b="1" dirty="0" err="1" smtClean="0">
                <a:latin typeface="Times New Roman" panose="02020603050405020304" pitchFamily="18" charset="0"/>
                <a:cs typeface="Times New Roman" panose="02020603050405020304" pitchFamily="18" charset="0"/>
              </a:rPr>
              <a:t>Trong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cuộc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sống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hiện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ngày</a:t>
            </a:r>
            <a:r>
              <a:rPr lang="en-US" sz="1600" b="1" dirty="0" smtClean="0">
                <a:latin typeface="Times New Roman" panose="02020603050405020304" pitchFamily="18" charset="0"/>
                <a:cs typeface="Times New Roman" panose="02020603050405020304" pitchFamily="18" charset="0"/>
              </a:rPr>
              <a:t> nay, </a:t>
            </a:r>
            <a:r>
              <a:rPr lang="en-US" sz="1600" b="1" dirty="0" err="1" smtClean="0">
                <a:latin typeface="Times New Roman" panose="02020603050405020304" pitchFamily="18" charset="0"/>
                <a:cs typeface="Times New Roman" panose="02020603050405020304" pitchFamily="18" charset="0"/>
              </a:rPr>
              <a:t>chúng</a:t>
            </a:r>
            <a:r>
              <a:rPr lang="en-US" sz="1600" b="1" dirty="0" smtClean="0">
                <a:latin typeface="Times New Roman" panose="02020603050405020304" pitchFamily="18" charset="0"/>
                <a:cs typeface="Times New Roman" panose="02020603050405020304" pitchFamily="18" charset="0"/>
              </a:rPr>
              <a:t> ta </a:t>
            </a:r>
            <a:r>
              <a:rPr lang="en-US" sz="1600" b="1" dirty="0" err="1" smtClean="0">
                <a:latin typeface="Times New Roman" panose="02020603050405020304" pitchFamily="18" charset="0"/>
                <a:cs typeface="Times New Roman" panose="02020603050405020304" pitchFamily="18" charset="0"/>
              </a:rPr>
              <a:t>cần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trao</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đổi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rất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nhiều</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thông</a:t>
            </a:r>
            <a:r>
              <a:rPr lang="en-US" sz="1600" b="1" dirty="0" smtClean="0">
                <a:latin typeface="Times New Roman" panose="02020603050405020304" pitchFamily="18" charset="0"/>
                <a:cs typeface="Times New Roman" panose="02020603050405020304" pitchFamily="18" charset="0"/>
              </a:rPr>
              <a:t> tin </a:t>
            </a:r>
            <a:r>
              <a:rPr lang="en-US" sz="1600" b="1" dirty="0" err="1" smtClean="0">
                <a:latin typeface="Times New Roman" panose="02020603050405020304" pitchFamily="18" charset="0"/>
                <a:cs typeface="Times New Roman" panose="02020603050405020304" pitchFamily="18" charset="0"/>
              </a:rPr>
              <a:t>giữa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nhân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với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nhau</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mà</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không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cần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phải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gặp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mặt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trực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tiếp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Ứng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dụng</a:t>
            </a:r>
            <a:r>
              <a:rPr lang="en-US" sz="1600" b="1" dirty="0" smtClean="0">
                <a:latin typeface="Times New Roman" panose="02020603050405020304" pitchFamily="18" charset="0"/>
                <a:cs typeface="Times New Roman" panose="02020603050405020304" pitchFamily="18" charset="0"/>
              </a:rPr>
              <a:t> </a:t>
            </a:r>
            <a:r>
              <a:rPr lang="en-US" sz="1600" b="1" dirty="0" smtClean="0">
                <a:solidFill>
                  <a:srgbClr val="FF0000"/>
                </a:solidFill>
                <a:latin typeface="Times New Roman" panose="02020603050405020304" pitchFamily="18" charset="0"/>
                <a:cs typeface="Times New Roman" panose="02020603050405020304" pitchFamily="18" charset="0"/>
              </a:rPr>
              <a:t>Let’s Chat </a:t>
            </a:r>
            <a:r>
              <a:rPr lang="en-US" sz="1600" b="1" dirty="0" err="1" smtClean="0">
                <a:latin typeface="Times New Roman" panose="02020603050405020304" pitchFamily="18" charset="0"/>
                <a:cs typeface="Times New Roman" panose="02020603050405020304" pitchFamily="18" charset="0"/>
              </a:rPr>
              <a:t>đem</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đến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cho</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người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dùng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một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công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cụ</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để</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kết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nối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mọi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người</a:t>
            </a:r>
            <a:r>
              <a:rPr lang="en-US" sz="1600" b="1" dirty="0" smtClean="0">
                <a:latin typeface="Times New Roman" panose="02020603050405020304" pitchFamily="18" charset="0"/>
                <a:cs typeface="Times New Roman" panose="02020603050405020304" pitchFamily="18" charset="0"/>
              </a:rPr>
              <a:t>.  </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002387" y="2929723"/>
            <a:ext cx="1440673" cy="300082"/>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Lâm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Văn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Tuấn</a:t>
            </a:r>
            <a:endParaRPr lang="en-US" sz="1200" i="1" dirty="0">
              <a:latin typeface="Times New Roman" panose="02020603050405020304" pitchFamily="18" charset="0"/>
              <a:cs typeface="Times New Roman" panose="02020603050405020304" pitchFamily="18" charset="0"/>
            </a:endParaRPr>
          </a:p>
        </p:txBody>
      </p:sp>
      <p:pic>
        <p:nvPicPr>
          <p:cNvPr id="1026" name="Picture 2" descr="https://scontent-sin2-1.xx.fbcdn.net/v/t1.15752-9/79762069_452623085691834_7012389054025039872_n.png?_nc_cat=105&amp;_nc_oc=AQmgLCsp2hM5TxqZrKhywITG1h00tvE2M_-c0PoAa_-6gyObPwuIf0v7skzHG4usKJzTAmjp5FrdHJ9nFBbiAy_b&amp;_nc_ht=scontent-sin2-1.xx&amp;oh=8f55624d12150295d21bc20cf89e8062&amp;oe=5E6644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754" y="1831774"/>
            <a:ext cx="3256246" cy="2796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064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ANALYSIS</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Phân</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tích</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4653553" cy="9663"/>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
        <p:nvSpPr>
          <p:cNvPr id="3" name="TextBox 2"/>
          <p:cNvSpPr txBox="1"/>
          <p:nvPr/>
        </p:nvSpPr>
        <p:spPr>
          <a:xfrm>
            <a:off x="512030" y="1689506"/>
            <a:ext cx="7770733" cy="1323439"/>
          </a:xfrm>
          <a:prstGeom prst="rect">
            <a:avLst/>
          </a:prstGeom>
          <a:noFill/>
        </p:spPr>
        <p:txBody>
          <a:bodyPr wrap="square" rtlCol="0">
            <a:spAutoFit/>
          </a:bodyPr>
          <a:lstStyle/>
          <a:p>
            <a:pPr lvl="1"/>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 User</a:t>
            </a:r>
          </a:p>
          <a:p>
            <a:pPr lvl="1"/>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Group Administrator </a:t>
            </a:r>
          </a:p>
          <a:p>
            <a:pPr lvl="1"/>
            <a:r>
              <a:rPr lang="en-US" sz="2000" dirty="0" smtClean="0">
                <a:latin typeface="Times New Roman" panose="02020603050405020304" pitchFamily="18" charset="0"/>
                <a:cs typeface="Times New Roman" panose="02020603050405020304" pitchFamily="18" charset="0"/>
              </a:rPr>
              <a:t>					+ System Administrator</a:t>
            </a:r>
            <a:endParaRPr lang="en-US" sz="2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03238" y="3261173"/>
            <a:ext cx="7770733" cy="1323439"/>
          </a:xfrm>
          <a:prstGeom prst="rect">
            <a:avLst/>
          </a:prstGeom>
          <a:noFill/>
        </p:spPr>
        <p:txBody>
          <a:bodyPr wrap="square" rtlCol="0">
            <a:spAutoFit/>
          </a:bodyPr>
          <a:lstStyle/>
          <a:p>
            <a:pPr lvl="1"/>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lý</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 User</a:t>
            </a:r>
          </a:p>
          <a:p>
            <a:pPr lvl="1"/>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Group Chat</a:t>
            </a:r>
          </a:p>
          <a:p>
            <a:pPr lvl="1"/>
            <a:r>
              <a:rPr lang="en-US" sz="2000" dirty="0" smtClean="0">
                <a:latin typeface="Times New Roman" panose="02020603050405020304" pitchFamily="18" charset="0"/>
                <a:cs typeface="Times New Roman" panose="02020603050405020304" pitchFamily="18" charset="0"/>
              </a:rPr>
              <a:t>					+ Message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31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1600" dirty="0" err="1" smtClean="0">
                <a:solidFill>
                  <a:schemeClr val="tx1"/>
                </a:solidFill>
                <a:latin typeface="Times New Roman" panose="02020603050405020304" pitchFamily="18" charset="0"/>
                <a:cs typeface="Times New Roman" panose="02020603050405020304" pitchFamily="18" charset="0"/>
              </a:rPr>
              <a:t>Thiết</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kế</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Xác</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thực</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và</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quản</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lý</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thông</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tin</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26502"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13" name="Picture 12"/>
          <p:cNvPicPr/>
          <p:nvPr/>
        </p:nvPicPr>
        <p:blipFill>
          <a:blip r:embed="rId3"/>
          <a:stretch>
            <a:fillRect/>
          </a:stretch>
        </p:blipFill>
        <p:spPr>
          <a:xfrm>
            <a:off x="1064278" y="1053277"/>
            <a:ext cx="6996716" cy="4016519"/>
          </a:xfrm>
          <a:prstGeom prst="rect">
            <a:avLst/>
          </a:prstGeom>
        </p:spPr>
      </p:pic>
    </p:spTree>
    <p:extLst>
      <p:ext uri="{BB962C8B-B14F-4D97-AF65-F5344CB8AC3E}">
        <p14:creationId xmlns:p14="http://schemas.microsoft.com/office/powerpoint/2010/main" val="685815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Gửi</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và</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nhận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tin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nhắn</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Tree>
    <p:extLst>
      <p:ext uri="{BB962C8B-B14F-4D97-AF65-F5344CB8AC3E}">
        <p14:creationId xmlns:p14="http://schemas.microsoft.com/office/powerpoint/2010/main" val="1619538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10" name="Picture 9"/>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5870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Quản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lý</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nhóm</a:t>
            </a:r>
            <a:r>
              <a:rPr lang="es-ES_tradnl" sz="2000" dirty="0" smtClean="0">
                <a:solidFill>
                  <a:schemeClr val="tx1"/>
                </a:solidFill>
                <a:latin typeface="Times New Roman" panose="02020603050405020304" pitchFamily="18" charset="0"/>
                <a:cs typeface="Times New Roman" panose="02020603050405020304" pitchFamily="18" charset="0"/>
              </a:rPr>
              <a:t> chat</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7" name="Picture 6"/>
          <p:cNvPicPr/>
          <p:nvPr/>
        </p:nvPicPr>
        <p:blipFill>
          <a:blip r:embed="rId3"/>
          <a:stretch>
            <a:fillRect/>
          </a:stretch>
        </p:blipFill>
        <p:spPr>
          <a:xfrm>
            <a:off x="1554150" y="1202932"/>
            <a:ext cx="6247853" cy="3524358"/>
          </a:xfrm>
          <a:prstGeom prst="rect">
            <a:avLst/>
          </a:prstGeom>
        </p:spPr>
      </p:pic>
    </p:spTree>
    <p:extLst>
      <p:ext uri="{BB962C8B-B14F-4D97-AF65-F5344CB8AC3E}">
        <p14:creationId xmlns:p14="http://schemas.microsoft.com/office/powerpoint/2010/main" val="826761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Quản</a:t>
            </a:r>
            <a:r>
              <a:rPr lang="es-ES_tradnl" sz="2000" dirty="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trị</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hệ</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thống</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60423"/>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2" name="Picture 1"/>
          <p:cNvPicPr>
            <a:picLocks noChangeAspect="1"/>
          </p:cNvPicPr>
          <p:nvPr/>
        </p:nvPicPr>
        <p:blipFill>
          <a:blip r:embed="rId3"/>
          <a:stretch>
            <a:fillRect/>
          </a:stretch>
        </p:blipFill>
        <p:spPr>
          <a:xfrm>
            <a:off x="1605134" y="1023493"/>
            <a:ext cx="5625838" cy="3944577"/>
          </a:xfrm>
          <a:prstGeom prst="rect">
            <a:avLst/>
          </a:prstGeom>
        </p:spPr>
      </p:pic>
    </p:spTree>
    <p:extLst>
      <p:ext uri="{BB962C8B-B14F-4D97-AF65-F5344CB8AC3E}">
        <p14:creationId xmlns:p14="http://schemas.microsoft.com/office/powerpoint/2010/main" val="3729261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Cơ</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sở</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dữ</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liệu</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7" name="Picture 6"/>
          <p:cNvPicPr/>
          <p:nvPr/>
        </p:nvPicPr>
        <p:blipFill>
          <a:blip r:embed="rId3"/>
          <a:stretch>
            <a:fillRect/>
          </a:stretch>
        </p:blipFill>
        <p:spPr>
          <a:xfrm>
            <a:off x="1251543" y="1264830"/>
            <a:ext cx="6530724" cy="3544490"/>
          </a:xfrm>
          <a:prstGeom prst="rect">
            <a:avLst/>
          </a:prstGeom>
        </p:spPr>
      </p:pic>
    </p:spTree>
    <p:extLst>
      <p:ext uri="{BB962C8B-B14F-4D97-AF65-F5344CB8AC3E}">
        <p14:creationId xmlns:p14="http://schemas.microsoft.com/office/powerpoint/2010/main" val="2281601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Instagram 01">
      <a:dk1>
        <a:sysClr val="windowText" lastClr="000000"/>
      </a:dk1>
      <a:lt1>
        <a:sysClr val="window" lastClr="FFFFFF"/>
      </a:lt1>
      <a:dk2>
        <a:srgbClr val="202125"/>
      </a:dk2>
      <a:lt2>
        <a:srgbClr val="FFFCFF"/>
      </a:lt2>
      <a:accent1>
        <a:srgbClr val="4B3959"/>
      </a:accent1>
      <a:accent2>
        <a:srgbClr val="42648A"/>
      </a:accent2>
      <a:accent3>
        <a:srgbClr val="A4B2AA"/>
      </a:accent3>
      <a:accent4>
        <a:srgbClr val="DDC99C"/>
      </a:accent4>
      <a:accent5>
        <a:srgbClr val="CF6962"/>
      </a:accent5>
      <a:accent6>
        <a:srgbClr val="70364A"/>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err="1"/>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Instagram 01">
      <a:dk1>
        <a:sysClr val="windowText" lastClr="000000"/>
      </a:dk1>
      <a:lt1>
        <a:sysClr val="window" lastClr="FFFFFF"/>
      </a:lt1>
      <a:dk2>
        <a:srgbClr val="202125"/>
      </a:dk2>
      <a:lt2>
        <a:srgbClr val="FFFCFF"/>
      </a:lt2>
      <a:accent1>
        <a:srgbClr val="4B3959"/>
      </a:accent1>
      <a:accent2>
        <a:srgbClr val="42648A"/>
      </a:accent2>
      <a:accent3>
        <a:srgbClr val="A4B2AA"/>
      </a:accent3>
      <a:accent4>
        <a:srgbClr val="DDC99C"/>
      </a:accent4>
      <a:accent5>
        <a:srgbClr val="CF6962"/>
      </a:accent5>
      <a:accent6>
        <a:srgbClr val="70364A"/>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err="1"/>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8265</TotalTime>
  <Words>1215</Words>
  <Application>Microsoft Office PowerPoint</Application>
  <PresentationFormat>On-screen Show (16:9)</PresentationFormat>
  <Paragraphs>75</Paragraphs>
  <Slides>13</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Raleway Black</vt:lpstr>
      <vt:lpstr>Arial</vt:lpstr>
      <vt:lpstr>Times New Roman</vt:lpstr>
      <vt:lpstr>Calibri Light</vt:lpstr>
      <vt:lpstr>Calibri</vt:lpstr>
      <vt:lpstr>Tema de Office</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 Rivera</dc:creator>
  <cp:lastModifiedBy>Tung</cp:lastModifiedBy>
  <cp:revision>207</cp:revision>
  <dcterms:created xsi:type="dcterms:W3CDTF">2016-05-27T21:17:44Z</dcterms:created>
  <dcterms:modified xsi:type="dcterms:W3CDTF">2019-12-23T19:23:30Z</dcterms:modified>
</cp:coreProperties>
</file>